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docProps/app.xml" ContentType="application/vnd.openxmlformats-officedocument.extended-properties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"1.0" encoding="UTF-8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package/2006/relationships/metadata/extended-properties" Target="docProps/app.xml" /><Relationship Id="rId4" Type="http://schemas.openxmlformats.org/officeDocument/2006/relationships/custom-properties" Target="docProps/custom.xml" />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algn="l" defTabSz="4572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4572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4572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4572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4572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4572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4572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4572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4572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p="http://schemas.openxmlformats.org/presentationml/2006/main" xmlns:r="http://schemas.openxmlformats.org/officeDocument/2006/relationships">
  <p:normalViewPr horzBarState="maximized">
    <p:restoredLeft sz="15621"/>
    <p:restoredTop sz="96327"/>
  </p:normalViewPr>
  <p:slideViewPr>
    <p:cSldViewPr snapToGrid="0" snapToObjects="1">
      <p:cViewPr varScale="1">
        <p:scale>
          <a:sx d="100" n="104"/>
          <a:sy d="100" n="104"/>
        </p:scale>
        <p:origin x="232" y="720"/>
      </p:cViewPr>
      <p:guideLst/>
    </p:cSldViewPr>
  </p:slideViewPr>
  <p:notesTextViewPr>
    <p:cViewPr>
      <p:scale>
        <a:sx d="1" n="1"/>
        <a:sy d="1" n="1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8" Type="http://schemas.openxmlformats.org/officeDocument/2006/relationships/theme" Target="theme/theme1.xml" /><Relationship Id="rId7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presProps" Target="presProps.xml" /><Relationship Id="rId9" Type="http://schemas.openxmlformats.org/officeDocument/2006/relationships/tableStyles" Target="tableStyle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12/4/23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12/4/23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8" Target="../slideLayouts/slideLayout8.xml" Type="http://schemas.openxmlformats.org/officeDocument/2006/relationships/slideLayout" /><Relationship Id="rId3" Target="../slideLayouts/slideLayout3.xml" Type="http://schemas.openxmlformats.org/officeDocument/2006/relationships/slideLayout" /><Relationship Id="rId7" Target="../slideLayouts/slideLayout7.xml" Type="http://schemas.openxmlformats.org/officeDocument/2006/relationships/slideLayout" /><Relationship Id="rId12" Target="../theme/theme1.xml" Type="http://schemas.openxmlformats.org/officeDocument/2006/relationships/theme" /><Relationship Id="rId2" Target="../slideLayouts/slideLayout2.xml" Type="http://schemas.openxmlformats.org/officeDocument/2006/relationships/slideLayout" /><Relationship Id="rId1" Target="../slideLayouts/slideLayout1.xml" Type="http://schemas.openxmlformats.org/officeDocument/2006/relationships/slideLayout" /><Relationship Id="rId6" Target="../slideLayouts/slideLayout6.xml" Type="http://schemas.openxmlformats.org/officeDocument/2006/relationships/slideLayout" /><Relationship Id="rId11" Target="../slideLayouts/slideLayout11.xml" Type="http://schemas.openxmlformats.org/officeDocument/2006/relationships/slideLayout" /><Relationship Id="rId5" Target="../slideLayouts/slideLayout5.xml" Type="http://schemas.openxmlformats.org/officeDocument/2006/relationships/slideLayout" /><Relationship Id="rId10" Target="../slideLayouts/slideLayout10.xml" Type="http://schemas.openxmlformats.org/officeDocument/2006/relationships/slideLayout" /><Relationship Id="rId4" Target="../slideLayouts/slideLayout4.xml" Type="http://schemas.openxmlformats.org/officeDocument/2006/relationships/slideLayout" /><Relationship Id="rId9" Target="../slideLayouts/slideLayout9.xml" Type="http://schemas.openxmlformats.org/officeDocument/2006/relationships/slideLayout" />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anchor="t" bIns="45720" lIns="91440" rIns="91440" rtlCol="0" tIns="45720" vert="horz">
            <a:normAutofit/>
          </a:bodyPr>
          <a:lstStyle/>
          <a:p>
            <a:r>
              <a:rPr lang="en-US"/>
              <a:t>Click to edit Master title style</a:t>
            </a:r>
            <a:endParaRPr dirty="0" lang="en-US"/>
          </a:p>
        </p:txBody>
      </p:sp>
      <p:sp>
        <p:nvSpPr>
          <p:cNvPr id="3" name="Text Placeholder 2"/>
          <p:cNvSpPr>
            <a:spLocks noGrp="1"/>
          </p:cNvSpPr>
          <p:nvPr>
            <p:ph idx="1" type="body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bIns="45720" lIns="91440" rIns="91440" rtlCol="0" tIns="45720"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 lang="en-US"/>
          </a:p>
        </p:txBody>
      </p:sp>
      <p:sp>
        <p:nvSpPr>
          <p:cNvPr id="4" name="Date Placeholder 3"/>
          <p:cNvSpPr>
            <a:spLocks noGrp="1"/>
          </p:cNvSpPr>
          <p:nvPr>
            <p:ph idx="2" sz="half" type="dt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baseline="0" sz="120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dirty="0" lang="en-US"/>
              <a:pPr/>
              <a:t>12/4/23</a:t>
            </a:fld>
            <a:endParaRPr dirty="0" lang="en-US"/>
          </a:p>
        </p:txBody>
      </p:sp>
      <p:sp>
        <p:nvSpPr>
          <p:cNvPr id="5" name="Footer Placeholder 4"/>
          <p:cNvSpPr>
            <a:spLocks noGrp="1"/>
          </p:cNvSpPr>
          <p:nvPr>
            <p:ph idx="3" sz="quarter" type="ftr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l">
              <a:defRPr baseline="0" sz="1200">
                <a:solidFill>
                  <a:schemeClr val="tx2"/>
                </a:solidFill>
              </a:defRPr>
            </a:lvl1pPr>
          </a:lstStyle>
          <a:p>
            <a:endParaRPr dirty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idx="4" sz="quarter" type="sldNum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anchor="ctr" bIns="45720" lIns="91440" rIns="91440" rtlCol="0" tIns="45720" vert="horz"/>
          <a:lstStyle>
            <a:lvl1pPr algn="r">
              <a:defRPr baseline="0" sz="120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dirty="0" lang="en-US"/>
              <a:pPr/>
              <a:t>‹#›</a:t>
            </a:fld>
            <a:endParaRPr dirty="0"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eaLnBrk="1" hangingPunct="1" latinLnBrk="0" rtl="0">
        <a:lnSpc>
          <a:spcPct val="89000"/>
        </a:lnSpc>
        <a:spcBef>
          <a:spcPct val="0"/>
        </a:spcBef>
        <a:buNone/>
        <a:defRPr baseline="0" kern="1200" sz="44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algn="l" defTabSz="914400" eaLnBrk="1" hangingPunct="1" indent="-384048" latinLnBrk="0" marL="384048" rtl="0">
        <a:lnSpc>
          <a:spcPct val="94000"/>
        </a:lnSpc>
        <a:spcBef>
          <a:spcPts val="1000"/>
        </a:spcBef>
        <a:spcAft>
          <a:spcPts val="200"/>
        </a:spcAft>
        <a:buFont charset="0" panose="020B0503020102020204" pitchFamily="34" typeface="Franklin Gothic Book"/>
        <a:buChar char="■"/>
        <a:defRPr baseline="0" kern="1200" sz="2000">
          <a:solidFill>
            <a:schemeClr val="tx2"/>
          </a:solidFill>
          <a:latin typeface="+mn-lt"/>
          <a:ea typeface="+mn-ea"/>
          <a:cs typeface="+mn-cs"/>
        </a:defRPr>
      </a:lvl1pPr>
      <a:lvl2pPr algn="l" defTabSz="914400" eaLnBrk="1" hangingPunct="1" indent="-384048" latinLnBrk="0" marL="9144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–"/>
        <a:defRPr baseline="0" i="1" kern="1200" sz="2000">
          <a:solidFill>
            <a:schemeClr val="tx2"/>
          </a:solidFill>
          <a:latin typeface="+mn-lt"/>
          <a:ea typeface="+mn-ea"/>
          <a:cs typeface="+mn-cs"/>
        </a:defRPr>
      </a:lvl2pPr>
      <a:lvl3pPr algn="l" defTabSz="914400" eaLnBrk="1" hangingPunct="1" indent="-384048" latinLnBrk="0" marL="13716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■"/>
        <a:defRPr baseline="0" kern="1200" sz="1800">
          <a:solidFill>
            <a:schemeClr val="tx2"/>
          </a:solidFill>
          <a:latin typeface="+mn-lt"/>
          <a:ea typeface="+mn-ea"/>
          <a:cs typeface="+mn-cs"/>
        </a:defRPr>
      </a:lvl3pPr>
      <a:lvl4pPr algn="l" defTabSz="914400" eaLnBrk="1" hangingPunct="1" indent="-384048" latinLnBrk="0" marL="18288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–"/>
        <a:defRPr baseline="0" i="1" kern="1200" sz="1800">
          <a:solidFill>
            <a:schemeClr val="tx2"/>
          </a:solidFill>
          <a:latin typeface="+mn-lt"/>
          <a:ea typeface="+mn-ea"/>
          <a:cs typeface="+mn-cs"/>
        </a:defRPr>
      </a:lvl4pPr>
      <a:lvl5pPr algn="l" defTabSz="914400" eaLnBrk="1" hangingPunct="1" indent="-384048" latinLnBrk="0" marL="22860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■"/>
        <a:defRPr baseline="0" kern="1200" sz="1600">
          <a:solidFill>
            <a:schemeClr val="tx2"/>
          </a:solidFill>
          <a:latin typeface="+mn-lt"/>
          <a:ea typeface="+mn-ea"/>
          <a:cs typeface="+mn-cs"/>
        </a:defRPr>
      </a:lvl5pPr>
      <a:lvl6pPr algn="l" defTabSz="914400" eaLnBrk="1" hangingPunct="1" indent="-384048" latinLnBrk="0" marL="27432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–"/>
        <a:defRPr baseline="0" i="1" kern="1200" sz="1600">
          <a:solidFill>
            <a:schemeClr val="tx2"/>
          </a:solidFill>
          <a:latin typeface="+mn-lt"/>
          <a:ea typeface="+mn-ea"/>
          <a:cs typeface="+mn-cs"/>
        </a:defRPr>
      </a:lvl6pPr>
      <a:lvl7pPr algn="l" defTabSz="914400" eaLnBrk="1" hangingPunct="1" indent="-384048" latinLnBrk="0" marL="32004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■"/>
        <a:defRPr baseline="0" kern="1200" sz="1400">
          <a:solidFill>
            <a:schemeClr val="tx2"/>
          </a:solidFill>
          <a:latin typeface="+mn-lt"/>
          <a:ea typeface="+mn-ea"/>
          <a:cs typeface="+mn-cs"/>
        </a:defRPr>
      </a:lvl7pPr>
      <a:lvl8pPr algn="l" defTabSz="914400" eaLnBrk="1" hangingPunct="1" indent="-384048" latinLnBrk="0" marL="36576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–"/>
        <a:defRPr baseline="0" i="1" kern="1200" sz="1400">
          <a:solidFill>
            <a:schemeClr val="tx2"/>
          </a:solidFill>
          <a:latin typeface="+mn-lt"/>
          <a:ea typeface="+mn-ea"/>
          <a:cs typeface="+mn-cs"/>
        </a:defRPr>
      </a:lvl8pPr>
      <a:lvl9pPr algn="l" defTabSz="914400" eaLnBrk="1" hangingPunct="1" indent="-384048" latinLnBrk="0" marL="4114800" rtl="0">
        <a:lnSpc>
          <a:spcPct val="94000"/>
        </a:lnSpc>
        <a:spcBef>
          <a:spcPts val="500"/>
        </a:spcBef>
        <a:spcAft>
          <a:spcPts val="200"/>
        </a:spcAft>
        <a:buFont charset="0" panose="020B0503020102020204" pitchFamily="34" typeface="Franklin Gothic Book"/>
        <a:buChar char="■"/>
        <a:defRPr baseline="0" kern="1200" sz="14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algn="l" defTabSz="914400" eaLnBrk="1" hangingPunct="1" latinLnBrk="0" marL="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1pPr>
      <a:lvl2pPr algn="l" defTabSz="914400" eaLnBrk="1" hangingPunct="1" latinLnBrk="0" marL="4572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2pPr>
      <a:lvl3pPr algn="l" defTabSz="914400" eaLnBrk="1" hangingPunct="1" latinLnBrk="0" marL="9144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3pPr>
      <a:lvl4pPr algn="l" defTabSz="914400" eaLnBrk="1" hangingPunct="1" latinLnBrk="0" marL="13716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4pPr>
      <a:lvl5pPr algn="l" defTabSz="914400" eaLnBrk="1" hangingPunct="1" latinLnBrk="0" marL="18288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5pPr>
      <a:lvl6pPr algn="l" defTabSz="914400" eaLnBrk="1" hangingPunct="1" latinLnBrk="0" marL="22860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6pPr>
      <a:lvl7pPr algn="l" defTabSz="914400" eaLnBrk="1" hangingPunct="1" latinLnBrk="0" marL="27432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7pPr>
      <a:lvl8pPr algn="l" defTabSz="914400" eaLnBrk="1" hangingPunct="1" latinLnBrk="0" marL="32004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8pPr>
      <a:lvl9pPr algn="l" defTabSz="914400" eaLnBrk="1" hangingPunct="1" latinLnBrk="0" marL="3657600" rtl="0">
        <a:defRPr kern="1200"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quarto.org/docs/presentations/" TargetMode="External" /></Relationships>
</file>

<file path=ppt/slides/_rels/slide3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/>
          <a:lstStyle/>
          <a:p>
            <a:pPr lvl="0" indent="0" marL="0">
              <a:buNone/>
            </a:pPr>
            <a:r>
              <a:rPr/>
              <a:t>Hi Quarto</a:t>
            </a:r>
          </a:p>
        </p:txBody>
      </p:sp>
    </p:spTree>
  </p:cSld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Quarto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Quarto enables you to weave together content and executable code into a finished presentation. To learn more about Quarto presentations see </a:t>
            </a:r>
            <a:r>
              <a:rPr>
                <a:hlinkClick r:id="rId2"/>
              </a:rPr>
              <a:t>https://quarto.org/docs/presentations/</a:t>
            </a:r>
            <a:r>
              <a:rPr/>
              <a:t>.</a:t>
            </a:r>
          </a:p>
        </p:txBody>
      </p:sp>
    </p:spTree>
  </p:cSld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Bullets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When you click the </a:t>
            </a:r>
            <a:r>
              <a:rPr b="1"/>
              <a:t>Render</a:t>
            </a:r>
            <a:r>
              <a:rPr/>
              <a:t> button a document will be generated that includes:</a:t>
            </a:r>
          </a:p>
          <a:p>
            <a:pPr lvl="0"/>
            <a:r>
              <a:rPr/>
              <a:t>Content authored with markdown</a:t>
            </a:r>
          </a:p>
          <a:p>
            <a:pPr lvl="0"/>
            <a:r>
              <a:rPr/>
              <a:t>Output from executable code</a:t>
            </a:r>
          </a:p>
        </p:txBody>
      </p:sp>
    </p:spTree>
  </p:cSld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Code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indent="0" marL="0">
              <a:buNone/>
            </a:pPr>
            <a:r>
              <a:rPr/>
              <a:t>When you click the </a:t>
            </a:r>
            <a:r>
              <a:rPr b="1"/>
              <a:t>Render</a:t>
            </a:r>
            <a:r>
              <a:rPr/>
              <a:t> button a presentation will be generated that includes both content and the output of embedded code. You can embed code like this:</a:t>
            </a:r>
          </a:p>
          <a:p>
            <a:pPr lvl="0" indent="0">
              <a:buNone/>
            </a:pPr>
            <a:r>
              <a:rPr>
                <a:latin typeface="Courier"/>
              </a:rPr>
              <a:t>[1] 2</a:t>
            </a:r>
          </a:p>
        </p:txBody>
      </p:sp>
    </p:spTree>
  </p:cSld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2</TotalTime>
  <Words>11</Words>
  <Application>Microsoft Macintosh PowerPoint</Application>
  <PresentationFormat>Widescreen</PresentationFormat>
  <Paragraphs>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Franklin Gothic Book</vt:lpstr>
      <vt:lpstr>Crop</vt:lpstr>
      <vt:lpstr>Title</vt:lpstr>
      <vt:lpstr>Heading</vt:lpstr>
      <vt:lpstr>Some stuff</vt:lpstr>
      <vt:lpstr>More stuff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 Quarto</dc:title>
  <dc:creator/>
  <cp:keywords/>
  <dcterms:created xsi:type="dcterms:W3CDTF">2026-07-24T16:55:50Z</dcterms:created>
  <dcterms:modified xsi:type="dcterms:W3CDTF">2026-07-24T16:55:50Z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biblio-config">
    <vt:lpwstr>True</vt:lpwstr>
  </property>
  <property fmtid="{D5CDD505-2E9C-101B-9397-08002B2CF9AE}" pid="3" name="editor">
    <vt:lpwstr>visual</vt:lpwstr>
  </property>
  <property fmtid="{D5CDD505-2E9C-101B-9397-08002B2CF9AE}" pid="4" name="engines">
    <vt:lpwstr/>
  </property>
  <property fmtid="{D5CDD505-2E9C-101B-9397-08002B2CF9AE}" pid="5" name="header-includes">
    <vt:lpwstr/>
  </property>
  <property fmtid="{D5CDD505-2E9C-101B-9397-08002B2CF9AE}" pid="6" name="include-after">
    <vt:lpwstr/>
  </property>
  <property fmtid="{D5CDD505-2E9C-101B-9397-08002B2CF9AE}" pid="7" name="include-before">
    <vt:lpwstr/>
  </property>
  <property fmtid="{D5CDD505-2E9C-101B-9397-08002B2CF9AE}" pid="8" name="labels">
    <vt:lpwstr/>
  </property>
  <property fmtid="{D5CDD505-2E9C-101B-9397-08002B2CF9AE}" pid="9" name="toc-title">
    <vt:lpwstr>Table of contents</vt:lpwstr>
  </property>
</Properties>
</file>