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Props/app0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openxmlformats.org/package/2006/relationships/metadata/extended-properties" Target="docProps/app0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6327"/>
  </p:normalViewPr>
  <p:slideViewPr>
    <p:cSldViewPr snapToGrid="0" snapToObjects="1">
      <p:cViewPr>
        <p:scale>
          <a:sx n="117" d="100"/>
          <a:sy n="117" d="100"/>
        </p:scale>
        <p:origin x="128" y="-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7/24/26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7/24/26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7/24/26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7/24/26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7/24/26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7/24/26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7/24/26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7/24/26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7/24/26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7/24/26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7/24/26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7/24/26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quarto.org/docs/presentations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/>
          <a:lstStyle/>
          <a:p>
            <a:pPr marL="0" lvl="0" indent="0">
              <a:buNone/>
            </a:pPr>
            <a:r>
              <a:t>Yay Quarto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/>
          <a:lstStyle/>
          <a:p>
            <a:pPr marL="0" lvl="0" indent="0">
              <a:buNone/>
            </a:pPr>
            <a:r>
              <a:t>Me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>
              <a:buNone/>
            </a:pPr>
            <a:r>
              <a:t>Quarto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t>Quarto enables you to weave together content and executable code into a finished presentation. To learn more about Quarto presentations see </a:t>
            </a:r>
            <a:r>
              <a:rPr>
                <a:hlinkClick r:id="rId2"/>
              </a:rPr>
              <a:t>https://quarto.org/docs/presentations/</a:t>
            </a:r>
            <a:r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>
              <a:buNone/>
            </a:pPr>
            <a:r>
              <a:t>Bullets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t>When you click the </a:t>
            </a:r>
            <a:r>
              <a:rPr b="1"/>
              <a:t>Render</a:t>
            </a:r>
            <a:r>
              <a:t> button a document will be generated that includes:</a:t>
            </a:r>
          </a:p>
          <a:p>
            <a:pPr lvl="0"/>
            <a:r>
              <a:t>Content authored with markdown</a:t>
            </a:r>
          </a:p>
          <a:p>
            <a:pPr lvl="0"/>
            <a:r>
              <a:t>Output from executable code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/>
          <a:lstStyle/>
          <a:p>
            <a:pPr marL="0" lvl="0" indent="0">
              <a:buNone/>
            </a:pPr>
            <a:r>
              <a:t>Code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0" lvl="0" indent="0">
              <a:buNone/>
            </a:pPr>
            <a:r>
              <a:t>When you click the </a:t>
            </a:r>
            <a:r>
              <a:rPr b="1"/>
              <a:t>Render</a:t>
            </a:r>
            <a:r>
              <a:t> button a presentation will be generated that includes both content and the output of embedded code. You can embed code like this:</a:t>
            </a:r>
          </a:p>
        </p:txBody>
      </p:sp>
      <p:pic>
        <p:nvPicPr>
          <p:cNvPr id="3" name="Picture 1" descr="YayQuarto_files/figure-pptx/unnamed-chunk-1-1.png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6248400" y="1968500"/>
            <a:ext cx="5207000" cy="26035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>
              <a:buNone/>
            </a:pPr>
            <a:r>
              <a:t>Lollipop</a:t>
            </a:r>
          </a:p>
        </p:txBody>
      </p:sp>
      <p:pic>
        <p:nvPicPr>
          <p:cNvPr id="3" name="Picture 1" descr="YayQuarto_files/figure-pptx/unnamed-chunk-2-1.png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590800" y="2286000"/>
            <a:ext cx="7162800" cy="35814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90</Words>
  <Application>Microsoft Macintosh PowerPoint</Application>
  <PresentationFormat>Widescreen</PresentationFormat>
  <Paragraphs>11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7" baseType="lpstr">
      <vt:lpstr>Franklin Gothic Book</vt:lpstr>
      <vt:lpstr>Crop</vt:lpstr>
      <vt:lpstr>Yay Quarto</vt:lpstr>
      <vt:lpstr>Quarto</vt:lpstr>
      <vt:lpstr>Bullets</vt:lpstr>
      <vt:lpstr>Code</vt:lpstr>
      <vt:lpstr>Lollipop</vt:lpstr>
    </vt:vector>
  </TitlesOfParts>
  <LinksUpToDate>false</LinksUpToDate>
  <SharedDoc>false</SharedDoc>
  <HyperlinksChanged>false</HyperlinksChanged>
  <AppVersion>16.0000</AppVersion>
</Properties>
</file>

<file path=docProps/app0.xml><?xml version="1.0" encoding="utf-8"?>
<Properties xmlns="http://schemas.openxmlformats.org/officeDocument/2006/extended-properties" xmlns:vt="http://schemas.openxmlformats.org/officeDocument/2006/docPropsVTypes">
  <Template>Crop</Template>
  <TotalTime>2</TotalTime>
  <Words>11</Words>
  <Application>Microsoft Macintosh PowerPoint</Application>
  <PresentationFormat>Widescreen</PresentationFormat>
  <Paragraphs>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Franklin Gothic Book</vt:lpstr>
      <vt:lpstr>Crop</vt:lpstr>
      <vt:lpstr>Title</vt:lpstr>
      <vt:lpstr>Heading</vt:lpstr>
      <vt:lpstr>Some stuff</vt:lpstr>
      <vt:lpstr>More stuff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Yay Quarto</dc:title>
  <dc:creator>Me</dc:creator>
  <cp:keywords/>
  <cp:lastModifiedBy>Eisenberg, Marisa</cp:lastModifiedBy>
  <cp:revision>1</cp:revision>
  <dcterms:created xsi:type="dcterms:W3CDTF">2026-07-24T19:03:06Z</dcterms:created>
  <dcterms:modified xsi:type="dcterms:W3CDTF">2026-07-24T21:30:55Z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uthors">
    <vt:lpwstr/>
  </property>
  <property fmtid="{D5CDD505-2E9C-101B-9397-08002B2CF9AE}" pid="3" name="biblio-config">
    <vt:lpwstr>True</vt:lpwstr>
  </property>
  <property fmtid="{D5CDD505-2E9C-101B-9397-08002B2CF9AE}" pid="4" name="by-author">
    <vt:lpwstr/>
  </property>
  <property fmtid="{D5CDD505-2E9C-101B-9397-08002B2CF9AE}" pid="5" name="engines">
    <vt:lpwstr/>
  </property>
  <property fmtid="{D5CDD505-2E9C-101B-9397-08002B2CF9AE}" pid="6" name="header-includes">
    <vt:lpwstr/>
  </property>
  <property fmtid="{D5CDD505-2E9C-101B-9397-08002B2CF9AE}" pid="7" name="include-after">
    <vt:lpwstr/>
  </property>
  <property fmtid="{D5CDD505-2E9C-101B-9397-08002B2CF9AE}" pid="8" name="include-before">
    <vt:lpwstr/>
  </property>
  <property fmtid="{D5CDD505-2E9C-101B-9397-08002B2CF9AE}" pid="9" name="labels">
    <vt:lpwstr/>
  </property>
  <property fmtid="{D5CDD505-2E9C-101B-9397-08002B2CF9AE}" pid="10" name="toc-title">
    <vt:lpwstr>Table of contents</vt:lpwstr>
  </property>
</Properties>
</file>