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1"/>
    <p:restoredTop sz="96327"/>
  </p:normalViewPr>
  <p:slideViewPr>
    <p:cSldViewPr snapToGrid="0" snapToObjects="1">
      <p:cViewPr varScale="1">
        <p:scale>
          <a:sx n="104" d="100"/>
          <a:sy n="104" d="100"/>
        </p:scale>
        <p:origin x="232" y="7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12/4/23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12/4/23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12/4/23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12/4/23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12/4/23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12/4/23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12/4/23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12/4/23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12/4/23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12/4/23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12/4/23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12/4/23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6E3334-0EEF-8C4D-8319-6348213374E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41C52A7-BAB6-7541-A290-C5C37959A37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35467416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3C64149-77F8-664B-B0AC-1C501350F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Heading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CFCC47E-D6A5-ED45-AC2C-9BE213E842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Subheading</a:t>
            </a:r>
          </a:p>
        </p:txBody>
      </p:sp>
    </p:spTree>
    <p:extLst>
      <p:ext uri="{BB962C8B-B14F-4D97-AF65-F5344CB8AC3E}">
        <p14:creationId xmlns:p14="http://schemas.microsoft.com/office/powerpoint/2010/main" val="601125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8B51B6-5C78-4141-B5C9-73932116C0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Some stuff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37089E-6F87-264F-AD78-1EB0888B61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7051341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8652890-6E30-9047-8CB8-F02CDF5125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More stuff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7F03163-E9EF-A84B-B6D2-2EFDA71460E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err="1"/>
              <a:t>sdfdsfsdgfds</a:t>
            </a:r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748C92-23C7-2E4B-81EB-3C80FA5A12C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err="1"/>
              <a:t>sdfsdfsfdsf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82934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21E99CAF-B4D4-8F47-BFA7-BC6A286019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34474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638219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4E2D01-1B22-0648-A97F-C48ADA4F14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1A0334-4D71-E344-A931-7DB21154CA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683461-3B2E-C748-B593-514B3BE07024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71275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60467FF3-1A9D-E341-8E34-ADA2C7511A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8A21B1CE-72A1-8C41-BA9C-8B289CD1018F}"/>
              </a:ext>
            </a:extLst>
          </p:cNvPr>
          <p:cNvSpPr>
            <a:spLocks noGrp="1"/>
          </p:cNvSpPr>
          <p:nvPr>
            <p:ph type="pic" idx="1"/>
          </p:nvPr>
        </p:nvSpPr>
        <p:spPr/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99A7986-CE1C-7444-91F3-3A220517E228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75320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1FAB612-DC98-DE4D-BD00-0CE67129FE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A255053E-2344-674C-938B-3FD4EF0BAB3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67218DC-EA5B-904C-9F87-878E3303116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BF1B755-131D-C64C-A312-F6ABB6E112C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0DB85974-B99D-9C4F-B4C8-9F8E2FCD7AF2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401756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Crop</Template>
  <TotalTime>2</TotalTime>
  <Words>11</Words>
  <Application>Microsoft Macintosh PowerPoint</Application>
  <PresentationFormat>Widescreen</PresentationFormat>
  <Paragraphs>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1" baseType="lpstr">
      <vt:lpstr>Franklin Gothic Book</vt:lpstr>
      <vt:lpstr>Crop</vt:lpstr>
      <vt:lpstr>Title</vt:lpstr>
      <vt:lpstr>Heading</vt:lpstr>
      <vt:lpstr>Some stuff</vt:lpstr>
      <vt:lpstr>More stuff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</dc:title>
  <dc:creator>Eisenberg, Marisa</dc:creator>
  <cp:lastModifiedBy>Eisenberg, Marisa</cp:lastModifiedBy>
  <cp:revision>1</cp:revision>
  <dcterms:created xsi:type="dcterms:W3CDTF">2023-12-04T13:41:47Z</dcterms:created>
  <dcterms:modified xsi:type="dcterms:W3CDTF">2023-12-04T13:43:51Z</dcterms:modified>
</cp:coreProperties>
</file>